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2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B868D-69D9-6BD0-3E56-CE6AF85BE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C6348B-F29E-D3D7-668C-4C2ABA41A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95E17-923B-CECE-83C1-E78EF1E4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FD474-801C-A811-003E-38D75634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931D9-09B9-F72A-16D4-686AE198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DA4B-D48F-B4B7-C818-9FA57998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315F27-0117-2FBE-2FDF-61EB54D2C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5E569-3D63-B290-EB28-E63FE23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7AF77-867A-CE01-C13E-6BF174FF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D2CBF-5331-4E98-61B6-70A5D6CD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1673AA-9975-A29F-BBA5-308ABF1C1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487E39-1DEC-5AE7-BAFD-725C9AA3B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0BCAA-96C2-7588-3843-DC293020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097C7-0B12-2B13-EBC1-7B4361DC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0728BF-DD88-F128-8EC5-71A2783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30964-BCC3-85AF-4D04-B635E722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D74C7-F835-8581-A980-C9006879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8A792-B6D2-1110-61AF-C784E603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930DE-BA6F-1197-D05B-4195B163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A8576-DD10-B7F7-EEC2-92691639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4C7C-958C-4810-0E2D-99E859E9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78B62F-A51F-8D8C-9F01-823664E4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A01E5-720C-C172-2089-D4E4FC5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E769B-AC32-5222-4C71-912125CE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B1FF6-D738-E9C8-D3CB-70C5D38B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5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827EC-2F59-8F78-25C8-4AC43247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97B5B-04E5-F460-90B0-18A4C0AB3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227762-0652-7C12-C9D9-282AB7864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BF795-74B3-C341-3C79-1F4F2296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14D79-6AC2-BC66-8F87-785D7D45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EA43CB-8896-A7DA-3543-64B580B7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F6ADF-B37F-57E3-247B-48972D71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C079EF-7541-FC65-E687-CB8A1FEB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039CF-A2F5-F100-4C76-BA191DD7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A8EFA5-5E71-6424-7727-6D39FA8D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68FC7F-690C-7978-439A-10CF871EE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69E560-73E0-B8A3-E146-77886AE8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4EDEA1-5BD3-D086-2A11-34DC0B7E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E49945-949A-BE68-7D0B-D48E8E67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0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034C-7270-A3B7-076E-997B5433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ED3EA-F4E7-D45D-FC7A-249E5C06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25775-F1F4-BD60-A74C-5D571EA4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93F70-1833-8876-B783-5C19BCD5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591757-AA15-4968-88D4-B7214342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EDC28-C071-6F85-AC25-D49A2140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A47447-BC07-8996-0E89-2E75A00B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290F3-5A34-0CE1-C290-C2232BD0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AFB76-DDFC-57F2-F5C6-B9F3A6B1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3D4AD-0BC8-96FF-9F06-A12B3FFFD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0A67E0-E037-2FFC-E03C-BC1FBA27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87418-AF20-CEB1-6F60-E00096DC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DBED6-B191-5B1C-B802-DA5A0B8D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2D864-9659-2A13-1566-0BB51241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5BFF97-20E7-835D-BB54-039CE2A48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BA9A8A-CCA9-E8E4-C380-BB4772D1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0C211-CE95-7E70-7338-5E28E303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AEBD1-91AE-028D-2983-04A8ED10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8B2637-E19E-2654-8908-016410A7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01BB9-E101-216F-651D-E6C01ED3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E180AB-A9A2-2746-E3B4-D2D6010B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D8CA6-7666-7CCC-C81E-29E2726C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5CCF5-1BA7-405D-BFE3-2A1F10111F27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431FC-137B-15DB-8B7D-ED09E93EF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FC1DF-7ADE-892C-AD05-E46E3F35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F8BAEC-C0A6-43E9-B6BE-07D916C19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4F60-1831-2710-DCF9-22884CD2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Здоровый образ жизни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3174725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человек, мультфильм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B1A956D5-D4DB-C359-DD05-10A54FD35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7" y="111028"/>
            <a:ext cx="7135243" cy="45889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4F60-1831-2710-DCF9-22884CD2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943" y="4406900"/>
            <a:ext cx="10549313" cy="1968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Быть здоровыми, красивыми, полными сил хотят и взрослые, и дети. А что для этого нужно делать? Всего лишь знать и выполнять правила здорового образа жизни.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Что же это такое – </a:t>
            </a:r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Здоровый Образ Жизни </a:t>
            </a: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(ЗОЖ)?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Здоровый образ жизни - это действия, нацеленные на укрепление здоровья. Итак, чтобы быть здоровым, нужно не </a:t>
            </a:r>
            <a:r>
              <a:rPr lang="ru-RU" sz="1800" dirty="0" err="1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принебрегать</a:t>
            </a: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 правилами личной гигиены и режимом дня, правильно питаться и заниматься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314290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956D5-D4DB-C359-DD05-10A54FD35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622" y="561456"/>
            <a:ext cx="5472335" cy="38415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4F60-1831-2710-DCF9-22884CD2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849" y="4476594"/>
            <a:ext cx="7020707" cy="218262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Личная гигиена.</a:t>
            </a:r>
            <a:b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Чистота — залог здоровья (рус. нар. пословица).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Главное требование гигиены – держать тело в чистоте. Это избавит вас от риска получить заболевания, связанные с размножением бактерий и паразитов.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2F8E84-A243-4362-19B8-F16B9C4D5DD5}"/>
              </a:ext>
            </a:extLst>
          </p:cNvPr>
          <p:cNvSpPr txBox="1">
            <a:spLocks/>
          </p:cNvSpPr>
          <p:nvPr/>
        </p:nvSpPr>
        <p:spPr>
          <a:xfrm>
            <a:off x="6897757" y="561456"/>
            <a:ext cx="4731394" cy="4110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Для этого надо соблюдать элементарные правила гигиены:</a:t>
            </a:r>
            <a:b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1.Обязательно чистите зубы после утреннего пробуждения и перед тем, как отходить ко сну.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2. Регулярно мойте голову.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3. Содержите в чистоте расчёски, резинки и заколки для волос.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4.Принимайте душ или ванну 2 раза в день.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5. Обязательно мойте руки по приходу домой, до и после еды, после игры с животными, после туалета.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6. Уделяйте внимание чистоте вашей одежды и обуви.</a:t>
            </a:r>
          </a:p>
        </p:txBody>
      </p:sp>
    </p:spTree>
    <p:extLst>
      <p:ext uri="{BB962C8B-B14F-4D97-AF65-F5344CB8AC3E}">
        <p14:creationId xmlns:p14="http://schemas.microsoft.com/office/powerpoint/2010/main" val="428539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956D5-D4DB-C359-DD05-10A54FD35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02" y="801207"/>
            <a:ext cx="4367383" cy="43673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4F60-1831-2710-DCF9-22884CD2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434" y="773329"/>
            <a:ext cx="6590372" cy="46907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Режим дня</a:t>
            </a:r>
            <a:b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Вы скажете, что режим дня придумали родители, воспитатели и учителя. Совершенно верно! Именно этим людям небезразлично, как себя чувствуют дети, с каким настроением они принимаются за уроки и занятия, найдётся ли в течение дня время на еду и развлечения.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Итак, режим дня </a:t>
            </a: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- это правильное распределение времени на сон, работу, питание и отдых.</a:t>
            </a: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b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</a:br>
            <a:r>
              <a:rPr lang="ru-RU" sz="1800" b="1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Бывает, что мы нарушаем режим дня: </a:t>
            </a:r>
            <a:r>
              <a:rPr lang="ru-RU" sz="1800" dirty="0"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поздно встаём, едим, когда захочется, смотрим фильмы или мультики допоздна, валяемся на диване. Но если человек будет так жить всегда, то он станет капризным лентяем, а без правильного питания и прогулок на свежем воздухе он ещё и заболеет.</a:t>
            </a:r>
          </a:p>
        </p:txBody>
      </p:sp>
    </p:spTree>
    <p:extLst>
      <p:ext uri="{BB962C8B-B14F-4D97-AF65-F5344CB8AC3E}">
        <p14:creationId xmlns:p14="http://schemas.microsoft.com/office/powerpoint/2010/main" val="1874869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9E7739-8592-D36F-C076-46F2D03901C6}"/>
              </a:ext>
            </a:extLst>
          </p:cNvPr>
          <p:cNvSpPr txBox="1"/>
          <p:nvPr/>
        </p:nvSpPr>
        <p:spPr>
          <a:xfrm>
            <a:off x="602165" y="2724460"/>
            <a:ext cx="11149959" cy="385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Значит, основа правильного распорядка дня и хорошего самочувствия это :</a:t>
            </a: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Нормальная продолжительность сна (</a:t>
            </a:r>
            <a:r>
              <a:rPr lang="ru-RU" sz="1600" i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 должен спать не менее 9-10,5 часов).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времени отхода ко сну и ежедневного пробуждения.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графика приёма пищи.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баланса между учебными занятиями в школе и дома с активным отдыхом и пребыванием на свежем воздухе. (</a:t>
            </a:r>
            <a:r>
              <a:rPr lang="ru-RU" sz="1600" i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Вернувшись из школы, ребёнок должен пообедать и обязательно отдохнуть. Отдых составит около 1-1,5 часа, без чтения книг и просмотра телевизора. Начинать выполнение домашнего задания рекомендуется с наименее тяжёлых предметов, переходя к более сложным. Через каждые 30-40 минут выполнения уроков, следует проводить 15 минутные перерывы с физкультминуткой под музыку)</a:t>
            </a: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b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построить свой режим дня, посоветовавшись со взрослыми (педагогами, родителями, родственниками). Главное – найти в себе силы соблюдать этот режим!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Мультфильм, Аним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36EEBF8-76A6-3B50-379B-C4A3942D5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57" y="275433"/>
            <a:ext cx="8816486" cy="22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5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фрукт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A2D9A-98F5-72E7-7958-F7B1B76B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46" y="1220285"/>
            <a:ext cx="5402612" cy="441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E7739-8592-D36F-C076-46F2D03901C6}"/>
              </a:ext>
            </a:extLst>
          </p:cNvPr>
          <p:cNvSpPr txBox="1"/>
          <p:nvPr/>
        </p:nvSpPr>
        <p:spPr>
          <a:xfrm>
            <a:off x="379142" y="806450"/>
            <a:ext cx="5605346" cy="564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питание.</a:t>
            </a:r>
          </a:p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Ешьте богатые витаминами овощи и фрукты. Не отказывайтесь от тех овощей и фруктов, которые однажды показались вам невкусными, попробуйте их ещё раз, вдруг понравятся. Свежие овощи и фрукты не только утолят голод, но и пополнят недостаток полезных веществ.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Употребляйте кисломолочные продукты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Ешьте каши.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отказывайтесь от мяса.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ru-RU" dirty="0">
                <a:solidFill>
                  <a:srgbClr val="00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Совет.</a:t>
            </a: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торопитесь во время еды, хорошо пережёвывайте пищу. Это спасение для желудка и всей пищеварительной системы. Специалисты рекомендуют жевать пищу не менее двадцати раз.</a:t>
            </a:r>
          </a:p>
        </p:txBody>
      </p:sp>
    </p:spTree>
    <p:extLst>
      <p:ext uri="{BB962C8B-B14F-4D97-AF65-F5344CB8AC3E}">
        <p14:creationId xmlns:p14="http://schemas.microsoft.com/office/powerpoint/2010/main" val="267118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A2D9A-98F5-72E7-7958-F7B1B76B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98" y="1026379"/>
            <a:ext cx="4859832" cy="441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E7739-8592-D36F-C076-46F2D03901C6}"/>
              </a:ext>
            </a:extLst>
          </p:cNvPr>
          <p:cNvSpPr txBox="1"/>
          <p:nvPr/>
        </p:nvSpPr>
        <p:spPr>
          <a:xfrm>
            <a:off x="5999356" y="607266"/>
            <a:ext cx="5605346" cy="564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и физические нагрузки.</a:t>
            </a:r>
          </a:p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привычек.</a:t>
            </a:r>
          </a:p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будем углубляться и долго говорить о вредных привычках. Это общеизвестный факт. Надеюсь, что каждый из вас, ценит своё здоровье и уже давно принял решение никогда не быть зависимым.</a:t>
            </a:r>
          </a:p>
          <a:p>
            <a:pPr indent="2590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Хотите быть лучше, сильнее, веселее? Тогда начните вести здоровый образ жизни. На самом деле, вести ЗОЖ намного проще, чем можно подумать. Просто начните с малого. Давайте сами себе задание (встать вовремя, не забыть почистить зубы, поесть до выхода в школу, собраться и сделать уроки за 40 минут и др.) выполняйте их и планомерно формируйте новые полезные привычки.</a:t>
            </a:r>
          </a:p>
        </p:txBody>
      </p:sp>
    </p:spTree>
    <p:extLst>
      <p:ext uri="{BB962C8B-B14F-4D97-AF65-F5344CB8AC3E}">
        <p14:creationId xmlns:p14="http://schemas.microsoft.com/office/powerpoint/2010/main" val="323700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tile tx="0" ty="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84F60-1831-2710-DCF9-22884CD2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361" y="2832100"/>
            <a:ext cx="9144000" cy="1193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73545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696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Segoe Print</vt:lpstr>
      <vt:lpstr>Symbol</vt:lpstr>
      <vt:lpstr>Тема Office</vt:lpstr>
      <vt:lpstr>Здоровый образ жизни для детей</vt:lpstr>
      <vt:lpstr>Быть здоровыми, красивыми, полными сил хотят и взрослые, и дети. А что для этого нужно делать? Всего лишь знать и выполнять правила здорового образа жизни.  Что же это такое – Здоровый Образ Жизни (ЗОЖ)?  Здоровый образ жизни - это действия, нацеленные на укрепление здоровья. Итак, чтобы быть здоровым, нужно не принебрегать правилами личной гигиены и режимом дня, правильно питаться и заниматься спортом.</vt:lpstr>
      <vt:lpstr>Личная гигиена.  Чистота — залог здоровья (рус. нар. пословица).  Главное требование гигиены – держать тело в чистоте. Это избавит вас от риска получить заболевания, связанные с размножением бактерий и паразитов.</vt:lpstr>
      <vt:lpstr>Режим дня  Вы скажете, что режим дня придумали родители, воспитатели и учителя. Совершенно верно! Именно этим людям небезразлично, как себя чувствуют дети, с каким настроением они принимаются за уроки и занятия, найдётся ли в течение дня время на еду и развлечения.  Итак, режим дня - это правильное распределение времени на сон, работу, питание и отдых.  Бывает, что мы нарушаем режим дня: поздно встаём, едим, когда захочется, смотрим фильмы или мультики допоздна, валяемся на диване. Но если человек будет так жить всегда, то он станет капризным лентяем, а без правильного питания и прогулок на свежем воздухе он ещё и заболеет.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barboze</dc:creator>
  <cp:lastModifiedBy>barboze</cp:lastModifiedBy>
  <cp:revision>20</cp:revision>
  <dcterms:created xsi:type="dcterms:W3CDTF">2024-11-25T12:35:22Z</dcterms:created>
  <dcterms:modified xsi:type="dcterms:W3CDTF">2024-11-25T13:23:58Z</dcterms:modified>
</cp:coreProperties>
</file>